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2" r:id="rId5"/>
    <p:sldId id="258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134C24-8784-1249-A50E-A3FDAE88A28C}" v="7" dt="2024-02-12T21:10:54.2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32"/>
  </p:normalViewPr>
  <p:slideViewPr>
    <p:cSldViewPr snapToGrid="0">
      <p:cViewPr varScale="1">
        <p:scale>
          <a:sx n="90" d="100"/>
          <a:sy n="90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3C0B8E-ED15-4040-B3AE-C465B76817CE}" type="doc">
      <dgm:prSet loTypeId="urn:microsoft.com/office/officeart/2005/8/layout/vProcess5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BFDE3BC-9976-40B4-90CB-9241DF5FBA52}">
      <dgm:prSet/>
      <dgm:spPr/>
      <dgm:t>
        <a:bodyPr/>
        <a:lstStyle/>
        <a:p>
          <a:r>
            <a:rPr lang="en-US" dirty="0"/>
            <a:t>Ad descriptive and Placement- 8; Good, got its point across; unsafe to drink and drive</a:t>
          </a:r>
        </a:p>
      </dgm:t>
    </dgm:pt>
    <dgm:pt modelId="{A784751A-4D87-403E-9E0B-917935320828}" type="parTrans" cxnId="{032EAA6B-0B1F-4935-ACFE-8D84E9B58E95}">
      <dgm:prSet/>
      <dgm:spPr/>
      <dgm:t>
        <a:bodyPr/>
        <a:lstStyle/>
        <a:p>
          <a:endParaRPr lang="en-US"/>
        </a:p>
      </dgm:t>
    </dgm:pt>
    <dgm:pt modelId="{4638D550-E637-4282-9477-E0F6E402B09C}" type="sibTrans" cxnId="{032EAA6B-0B1F-4935-ACFE-8D84E9B58E95}">
      <dgm:prSet/>
      <dgm:spPr/>
      <dgm:t>
        <a:bodyPr/>
        <a:lstStyle/>
        <a:p>
          <a:endParaRPr lang="en-US"/>
        </a:p>
      </dgm:t>
    </dgm:pt>
    <dgm:pt modelId="{98B0B09B-62D0-45B2-AA41-4F32BE5CB044}">
      <dgm:prSet/>
      <dgm:spPr/>
      <dgm:t>
        <a:bodyPr/>
        <a:lstStyle/>
        <a:p>
          <a:r>
            <a:rPr lang="en-US" dirty="0"/>
            <a:t>Ad Recall- 10; Excellent, memorable to the public on purpose behind ad</a:t>
          </a:r>
        </a:p>
      </dgm:t>
    </dgm:pt>
    <dgm:pt modelId="{26A12539-2DFE-4F1B-9BE7-E09F6CCC34D8}" type="parTrans" cxnId="{A0917096-4048-4C7E-8A37-E28EE7521BB3}">
      <dgm:prSet/>
      <dgm:spPr/>
      <dgm:t>
        <a:bodyPr/>
        <a:lstStyle/>
        <a:p>
          <a:endParaRPr lang="en-US"/>
        </a:p>
      </dgm:t>
    </dgm:pt>
    <dgm:pt modelId="{2D4F43C8-0682-482E-8A0C-A2956BABB78E}" type="sibTrans" cxnId="{A0917096-4048-4C7E-8A37-E28EE7521BB3}">
      <dgm:prSet/>
      <dgm:spPr/>
      <dgm:t>
        <a:bodyPr/>
        <a:lstStyle/>
        <a:p>
          <a:endParaRPr lang="en-US"/>
        </a:p>
      </dgm:t>
    </dgm:pt>
    <dgm:pt modelId="{0EBAC5BD-65EF-4B5B-9287-F24B58612A37}">
      <dgm:prSet/>
      <dgm:spPr/>
      <dgm:t>
        <a:bodyPr/>
        <a:lstStyle/>
        <a:p>
          <a:r>
            <a:rPr lang="en-US" dirty="0"/>
            <a:t>Product Benefit- 9; ad was beneficial allowing audience to capture a lifeline statement. Don’t drink and drive!</a:t>
          </a:r>
        </a:p>
      </dgm:t>
    </dgm:pt>
    <dgm:pt modelId="{DE8A9F06-422D-416B-82CF-121CD8BABB37}" type="parTrans" cxnId="{F4EF3634-64B1-47FD-81B2-E2ABA2A6236D}">
      <dgm:prSet/>
      <dgm:spPr/>
      <dgm:t>
        <a:bodyPr/>
        <a:lstStyle/>
        <a:p>
          <a:endParaRPr lang="en-US"/>
        </a:p>
      </dgm:t>
    </dgm:pt>
    <dgm:pt modelId="{B77837CC-C779-42E7-92D9-38F49A0A87CF}" type="sibTrans" cxnId="{F4EF3634-64B1-47FD-81B2-E2ABA2A6236D}">
      <dgm:prSet/>
      <dgm:spPr/>
      <dgm:t>
        <a:bodyPr/>
        <a:lstStyle/>
        <a:p>
          <a:endParaRPr lang="en-US"/>
        </a:p>
      </dgm:t>
    </dgm:pt>
    <dgm:pt modelId="{A6C8CDC9-E09B-44EB-93D8-1722864BA130}">
      <dgm:prSet/>
      <dgm:spPr/>
      <dgm:t>
        <a:bodyPr/>
        <a:lstStyle/>
        <a:p>
          <a:r>
            <a:rPr lang="en-US" dirty="0"/>
            <a:t>Persuasive- 10; persuaded the audience to drink safely</a:t>
          </a:r>
        </a:p>
      </dgm:t>
    </dgm:pt>
    <dgm:pt modelId="{CFE8DED4-ABCE-49A5-A218-6318ED804ACD}" type="parTrans" cxnId="{32F8ECF9-57A1-453F-AF4F-93F2232EF869}">
      <dgm:prSet/>
      <dgm:spPr/>
      <dgm:t>
        <a:bodyPr/>
        <a:lstStyle/>
        <a:p>
          <a:endParaRPr lang="en-US"/>
        </a:p>
      </dgm:t>
    </dgm:pt>
    <dgm:pt modelId="{AD8E6AD9-AEEA-46CA-931E-8A7B0C60871E}" type="sibTrans" cxnId="{32F8ECF9-57A1-453F-AF4F-93F2232EF869}">
      <dgm:prSet/>
      <dgm:spPr/>
      <dgm:t>
        <a:bodyPr/>
        <a:lstStyle/>
        <a:p>
          <a:endParaRPr lang="en-US"/>
        </a:p>
      </dgm:t>
    </dgm:pt>
    <dgm:pt modelId="{0E07C243-086E-9047-8D77-D6081FFFA7C8}" type="pres">
      <dgm:prSet presAssocID="{FD3C0B8E-ED15-4040-B3AE-C465B76817CE}" presName="outerComposite" presStyleCnt="0">
        <dgm:presLayoutVars>
          <dgm:chMax val="5"/>
          <dgm:dir/>
          <dgm:resizeHandles val="exact"/>
        </dgm:presLayoutVars>
      </dgm:prSet>
      <dgm:spPr/>
    </dgm:pt>
    <dgm:pt modelId="{2FF0A8C8-2A70-0740-B5BD-9E616660C915}" type="pres">
      <dgm:prSet presAssocID="{FD3C0B8E-ED15-4040-B3AE-C465B76817CE}" presName="dummyMaxCanvas" presStyleCnt="0">
        <dgm:presLayoutVars/>
      </dgm:prSet>
      <dgm:spPr/>
    </dgm:pt>
    <dgm:pt modelId="{74AD6D15-5B47-F544-B90E-B3D4AAF7FA05}" type="pres">
      <dgm:prSet presAssocID="{FD3C0B8E-ED15-4040-B3AE-C465B76817CE}" presName="FourNodes_1" presStyleLbl="node1" presStyleIdx="0" presStyleCnt="4">
        <dgm:presLayoutVars>
          <dgm:bulletEnabled val="1"/>
        </dgm:presLayoutVars>
      </dgm:prSet>
      <dgm:spPr/>
    </dgm:pt>
    <dgm:pt modelId="{A94832E5-51D4-FC45-B72E-3602F21291E1}" type="pres">
      <dgm:prSet presAssocID="{FD3C0B8E-ED15-4040-B3AE-C465B76817CE}" presName="FourNodes_2" presStyleLbl="node1" presStyleIdx="1" presStyleCnt="4">
        <dgm:presLayoutVars>
          <dgm:bulletEnabled val="1"/>
        </dgm:presLayoutVars>
      </dgm:prSet>
      <dgm:spPr/>
    </dgm:pt>
    <dgm:pt modelId="{6D0EBC20-5B0D-7A45-8B43-0571A484944C}" type="pres">
      <dgm:prSet presAssocID="{FD3C0B8E-ED15-4040-B3AE-C465B76817CE}" presName="FourNodes_3" presStyleLbl="node1" presStyleIdx="2" presStyleCnt="4">
        <dgm:presLayoutVars>
          <dgm:bulletEnabled val="1"/>
        </dgm:presLayoutVars>
      </dgm:prSet>
      <dgm:spPr/>
    </dgm:pt>
    <dgm:pt modelId="{A3ACC21A-0AEC-8445-BA52-C6D744B47EFC}" type="pres">
      <dgm:prSet presAssocID="{FD3C0B8E-ED15-4040-B3AE-C465B76817CE}" presName="FourNodes_4" presStyleLbl="node1" presStyleIdx="3" presStyleCnt="4">
        <dgm:presLayoutVars>
          <dgm:bulletEnabled val="1"/>
        </dgm:presLayoutVars>
      </dgm:prSet>
      <dgm:spPr/>
    </dgm:pt>
    <dgm:pt modelId="{B42D9FAD-577B-DF4B-B72D-20A1EDD53605}" type="pres">
      <dgm:prSet presAssocID="{FD3C0B8E-ED15-4040-B3AE-C465B76817CE}" presName="FourConn_1-2" presStyleLbl="fgAccFollowNode1" presStyleIdx="0" presStyleCnt="3">
        <dgm:presLayoutVars>
          <dgm:bulletEnabled val="1"/>
        </dgm:presLayoutVars>
      </dgm:prSet>
      <dgm:spPr/>
    </dgm:pt>
    <dgm:pt modelId="{589636C2-B225-964A-AB83-C19344B1BB75}" type="pres">
      <dgm:prSet presAssocID="{FD3C0B8E-ED15-4040-B3AE-C465B76817CE}" presName="FourConn_2-3" presStyleLbl="fgAccFollowNode1" presStyleIdx="1" presStyleCnt="3">
        <dgm:presLayoutVars>
          <dgm:bulletEnabled val="1"/>
        </dgm:presLayoutVars>
      </dgm:prSet>
      <dgm:spPr/>
    </dgm:pt>
    <dgm:pt modelId="{62559CF9-A8E3-A546-B6C2-64752528E235}" type="pres">
      <dgm:prSet presAssocID="{FD3C0B8E-ED15-4040-B3AE-C465B76817CE}" presName="FourConn_3-4" presStyleLbl="fgAccFollowNode1" presStyleIdx="2" presStyleCnt="3">
        <dgm:presLayoutVars>
          <dgm:bulletEnabled val="1"/>
        </dgm:presLayoutVars>
      </dgm:prSet>
      <dgm:spPr/>
    </dgm:pt>
    <dgm:pt modelId="{CAFAAD2B-8C06-D041-931C-7F9945AA5E6C}" type="pres">
      <dgm:prSet presAssocID="{FD3C0B8E-ED15-4040-B3AE-C465B76817CE}" presName="FourNodes_1_text" presStyleLbl="node1" presStyleIdx="3" presStyleCnt="4">
        <dgm:presLayoutVars>
          <dgm:bulletEnabled val="1"/>
        </dgm:presLayoutVars>
      </dgm:prSet>
      <dgm:spPr/>
    </dgm:pt>
    <dgm:pt modelId="{FD25546B-7A06-B74D-B491-8B52DCB3ACDC}" type="pres">
      <dgm:prSet presAssocID="{FD3C0B8E-ED15-4040-B3AE-C465B76817CE}" presName="FourNodes_2_text" presStyleLbl="node1" presStyleIdx="3" presStyleCnt="4">
        <dgm:presLayoutVars>
          <dgm:bulletEnabled val="1"/>
        </dgm:presLayoutVars>
      </dgm:prSet>
      <dgm:spPr/>
    </dgm:pt>
    <dgm:pt modelId="{0B0EE1BA-EE75-E343-B261-E2383CA495B6}" type="pres">
      <dgm:prSet presAssocID="{FD3C0B8E-ED15-4040-B3AE-C465B76817CE}" presName="FourNodes_3_text" presStyleLbl="node1" presStyleIdx="3" presStyleCnt="4">
        <dgm:presLayoutVars>
          <dgm:bulletEnabled val="1"/>
        </dgm:presLayoutVars>
      </dgm:prSet>
      <dgm:spPr/>
    </dgm:pt>
    <dgm:pt modelId="{01740592-0664-FE4C-AAC3-598A7E3EFEDA}" type="pres">
      <dgm:prSet presAssocID="{FD3C0B8E-ED15-4040-B3AE-C465B76817CE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D2C2B001-3832-BF46-A11F-1EBD5F1DAE60}" type="presOf" srcId="{A6C8CDC9-E09B-44EB-93D8-1722864BA130}" destId="{A3ACC21A-0AEC-8445-BA52-C6D744B47EFC}" srcOrd="0" destOrd="0" presId="urn:microsoft.com/office/officeart/2005/8/layout/vProcess5"/>
    <dgm:cxn modelId="{F4EF3634-64B1-47FD-81B2-E2ABA2A6236D}" srcId="{FD3C0B8E-ED15-4040-B3AE-C465B76817CE}" destId="{0EBAC5BD-65EF-4B5B-9287-F24B58612A37}" srcOrd="2" destOrd="0" parTransId="{DE8A9F06-422D-416B-82CF-121CD8BABB37}" sibTransId="{B77837CC-C779-42E7-92D9-38F49A0A87CF}"/>
    <dgm:cxn modelId="{D6E3D240-36EF-E84D-81C4-142F5C3C7604}" type="presOf" srcId="{A6C8CDC9-E09B-44EB-93D8-1722864BA130}" destId="{01740592-0664-FE4C-AAC3-598A7E3EFEDA}" srcOrd="1" destOrd="0" presId="urn:microsoft.com/office/officeart/2005/8/layout/vProcess5"/>
    <dgm:cxn modelId="{92C4EF44-5325-4540-8FBA-450CC6CB0C51}" type="presOf" srcId="{98B0B09B-62D0-45B2-AA41-4F32BE5CB044}" destId="{FD25546B-7A06-B74D-B491-8B52DCB3ACDC}" srcOrd="1" destOrd="0" presId="urn:microsoft.com/office/officeart/2005/8/layout/vProcess5"/>
    <dgm:cxn modelId="{47713C54-BAC8-0244-9CA9-311DB26B910A}" type="presOf" srcId="{1BFDE3BC-9976-40B4-90CB-9241DF5FBA52}" destId="{CAFAAD2B-8C06-D041-931C-7F9945AA5E6C}" srcOrd="1" destOrd="0" presId="urn:microsoft.com/office/officeart/2005/8/layout/vProcess5"/>
    <dgm:cxn modelId="{DA59DC57-6880-FD47-8CEE-40145ECDDD8A}" type="presOf" srcId="{FD3C0B8E-ED15-4040-B3AE-C465B76817CE}" destId="{0E07C243-086E-9047-8D77-D6081FFFA7C8}" srcOrd="0" destOrd="0" presId="urn:microsoft.com/office/officeart/2005/8/layout/vProcess5"/>
    <dgm:cxn modelId="{D8FB3860-9DED-DA40-B49C-3BE924ED07AF}" type="presOf" srcId="{B77837CC-C779-42E7-92D9-38F49A0A87CF}" destId="{62559CF9-A8E3-A546-B6C2-64752528E235}" srcOrd="0" destOrd="0" presId="urn:microsoft.com/office/officeart/2005/8/layout/vProcess5"/>
    <dgm:cxn modelId="{032EAA6B-0B1F-4935-ACFE-8D84E9B58E95}" srcId="{FD3C0B8E-ED15-4040-B3AE-C465B76817CE}" destId="{1BFDE3BC-9976-40B4-90CB-9241DF5FBA52}" srcOrd="0" destOrd="0" parTransId="{A784751A-4D87-403E-9E0B-917935320828}" sibTransId="{4638D550-E637-4282-9477-E0F6E402B09C}"/>
    <dgm:cxn modelId="{C5C6F46D-9154-5541-90A9-EE354B66FCA7}" type="presOf" srcId="{0EBAC5BD-65EF-4B5B-9287-F24B58612A37}" destId="{6D0EBC20-5B0D-7A45-8B43-0571A484944C}" srcOrd="0" destOrd="0" presId="urn:microsoft.com/office/officeart/2005/8/layout/vProcess5"/>
    <dgm:cxn modelId="{4ED8596E-11C7-2A41-A00E-AF7CAF532E81}" type="presOf" srcId="{2D4F43C8-0682-482E-8A0C-A2956BABB78E}" destId="{589636C2-B225-964A-AB83-C19344B1BB75}" srcOrd="0" destOrd="0" presId="urn:microsoft.com/office/officeart/2005/8/layout/vProcess5"/>
    <dgm:cxn modelId="{8C6B5681-3194-8043-B705-E5B075C19158}" type="presOf" srcId="{4638D550-E637-4282-9477-E0F6E402B09C}" destId="{B42D9FAD-577B-DF4B-B72D-20A1EDD53605}" srcOrd="0" destOrd="0" presId="urn:microsoft.com/office/officeart/2005/8/layout/vProcess5"/>
    <dgm:cxn modelId="{A2F72892-FD38-764F-872C-6AD3945209AF}" type="presOf" srcId="{98B0B09B-62D0-45B2-AA41-4F32BE5CB044}" destId="{A94832E5-51D4-FC45-B72E-3602F21291E1}" srcOrd="0" destOrd="0" presId="urn:microsoft.com/office/officeart/2005/8/layout/vProcess5"/>
    <dgm:cxn modelId="{A0917096-4048-4C7E-8A37-E28EE7521BB3}" srcId="{FD3C0B8E-ED15-4040-B3AE-C465B76817CE}" destId="{98B0B09B-62D0-45B2-AA41-4F32BE5CB044}" srcOrd="1" destOrd="0" parTransId="{26A12539-2DFE-4F1B-9BE7-E09F6CCC34D8}" sibTransId="{2D4F43C8-0682-482E-8A0C-A2956BABB78E}"/>
    <dgm:cxn modelId="{D37D49B0-9B53-BD43-891F-7074B3D3A4C5}" type="presOf" srcId="{1BFDE3BC-9976-40B4-90CB-9241DF5FBA52}" destId="{74AD6D15-5B47-F544-B90E-B3D4AAF7FA05}" srcOrd="0" destOrd="0" presId="urn:microsoft.com/office/officeart/2005/8/layout/vProcess5"/>
    <dgm:cxn modelId="{240C39B8-42BB-6C42-A854-363A077AEC2F}" type="presOf" srcId="{0EBAC5BD-65EF-4B5B-9287-F24B58612A37}" destId="{0B0EE1BA-EE75-E343-B261-E2383CA495B6}" srcOrd="1" destOrd="0" presId="urn:microsoft.com/office/officeart/2005/8/layout/vProcess5"/>
    <dgm:cxn modelId="{32F8ECF9-57A1-453F-AF4F-93F2232EF869}" srcId="{FD3C0B8E-ED15-4040-B3AE-C465B76817CE}" destId="{A6C8CDC9-E09B-44EB-93D8-1722864BA130}" srcOrd="3" destOrd="0" parTransId="{CFE8DED4-ABCE-49A5-A218-6318ED804ACD}" sibTransId="{AD8E6AD9-AEEA-46CA-931E-8A7B0C60871E}"/>
    <dgm:cxn modelId="{5DDACF43-0911-CD4B-8791-172DF458DA34}" type="presParOf" srcId="{0E07C243-086E-9047-8D77-D6081FFFA7C8}" destId="{2FF0A8C8-2A70-0740-B5BD-9E616660C915}" srcOrd="0" destOrd="0" presId="urn:microsoft.com/office/officeart/2005/8/layout/vProcess5"/>
    <dgm:cxn modelId="{D6EB0B67-1F07-334D-A161-045458A08151}" type="presParOf" srcId="{0E07C243-086E-9047-8D77-D6081FFFA7C8}" destId="{74AD6D15-5B47-F544-B90E-B3D4AAF7FA05}" srcOrd="1" destOrd="0" presId="urn:microsoft.com/office/officeart/2005/8/layout/vProcess5"/>
    <dgm:cxn modelId="{2B76BF9F-9CB2-284D-AE3E-A1A16C8A6B48}" type="presParOf" srcId="{0E07C243-086E-9047-8D77-D6081FFFA7C8}" destId="{A94832E5-51D4-FC45-B72E-3602F21291E1}" srcOrd="2" destOrd="0" presId="urn:microsoft.com/office/officeart/2005/8/layout/vProcess5"/>
    <dgm:cxn modelId="{4890A959-3AE3-BE49-A20D-B4FA62A7DB1E}" type="presParOf" srcId="{0E07C243-086E-9047-8D77-D6081FFFA7C8}" destId="{6D0EBC20-5B0D-7A45-8B43-0571A484944C}" srcOrd="3" destOrd="0" presId="urn:microsoft.com/office/officeart/2005/8/layout/vProcess5"/>
    <dgm:cxn modelId="{7699F5B9-D6FB-D140-A62A-E87A462E880F}" type="presParOf" srcId="{0E07C243-086E-9047-8D77-D6081FFFA7C8}" destId="{A3ACC21A-0AEC-8445-BA52-C6D744B47EFC}" srcOrd="4" destOrd="0" presId="urn:microsoft.com/office/officeart/2005/8/layout/vProcess5"/>
    <dgm:cxn modelId="{5F6DFD87-C6B8-E545-B9DF-1B2A2DA92B08}" type="presParOf" srcId="{0E07C243-086E-9047-8D77-D6081FFFA7C8}" destId="{B42D9FAD-577B-DF4B-B72D-20A1EDD53605}" srcOrd="5" destOrd="0" presId="urn:microsoft.com/office/officeart/2005/8/layout/vProcess5"/>
    <dgm:cxn modelId="{429C3581-2787-DA44-BF90-2E4F3EC0F201}" type="presParOf" srcId="{0E07C243-086E-9047-8D77-D6081FFFA7C8}" destId="{589636C2-B225-964A-AB83-C19344B1BB75}" srcOrd="6" destOrd="0" presId="urn:microsoft.com/office/officeart/2005/8/layout/vProcess5"/>
    <dgm:cxn modelId="{B98FB8C3-C1E1-AC4F-8AEE-9318158007E6}" type="presParOf" srcId="{0E07C243-086E-9047-8D77-D6081FFFA7C8}" destId="{62559CF9-A8E3-A546-B6C2-64752528E235}" srcOrd="7" destOrd="0" presId="urn:microsoft.com/office/officeart/2005/8/layout/vProcess5"/>
    <dgm:cxn modelId="{59ADACB5-A861-B94D-B948-427B6E5C2054}" type="presParOf" srcId="{0E07C243-086E-9047-8D77-D6081FFFA7C8}" destId="{CAFAAD2B-8C06-D041-931C-7F9945AA5E6C}" srcOrd="8" destOrd="0" presId="urn:microsoft.com/office/officeart/2005/8/layout/vProcess5"/>
    <dgm:cxn modelId="{0B7610F8-5CAB-6844-AAF1-B94DB8E55E82}" type="presParOf" srcId="{0E07C243-086E-9047-8D77-D6081FFFA7C8}" destId="{FD25546B-7A06-B74D-B491-8B52DCB3ACDC}" srcOrd="9" destOrd="0" presId="urn:microsoft.com/office/officeart/2005/8/layout/vProcess5"/>
    <dgm:cxn modelId="{22E924C2-419E-2440-8800-75A584D42F02}" type="presParOf" srcId="{0E07C243-086E-9047-8D77-D6081FFFA7C8}" destId="{0B0EE1BA-EE75-E343-B261-E2383CA495B6}" srcOrd="10" destOrd="0" presId="urn:microsoft.com/office/officeart/2005/8/layout/vProcess5"/>
    <dgm:cxn modelId="{407309D6-D05D-3A47-A6D0-FFB631D69647}" type="presParOf" srcId="{0E07C243-086E-9047-8D77-D6081FFFA7C8}" destId="{01740592-0664-FE4C-AAC3-598A7E3EFED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F198BD-D879-4E3C-9FB9-AAD92B483AF5}" type="doc">
      <dgm:prSet loTypeId="urn:microsoft.com/office/officeart/2005/8/layout/vProcess5" loCatId="process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6FA1F08-E195-4BE1-93CC-1A87A1D66D12}">
      <dgm:prSet/>
      <dgm:spPr/>
      <dgm:t>
        <a:bodyPr/>
        <a:lstStyle/>
        <a:p>
          <a:r>
            <a:rPr lang="en-US"/>
            <a:t>Placement -9; audience able to enjoy the ad, grab audience attention</a:t>
          </a:r>
        </a:p>
      </dgm:t>
    </dgm:pt>
    <dgm:pt modelId="{CC906FCD-8D4C-41F1-934C-471CFDD3849E}" type="parTrans" cxnId="{A72E0BF0-2667-44B9-B69E-C426FF3BA893}">
      <dgm:prSet/>
      <dgm:spPr/>
      <dgm:t>
        <a:bodyPr/>
        <a:lstStyle/>
        <a:p>
          <a:endParaRPr lang="en-US"/>
        </a:p>
      </dgm:t>
    </dgm:pt>
    <dgm:pt modelId="{48FA573C-08D4-411B-924E-3F9AC3AB88D4}" type="sibTrans" cxnId="{A72E0BF0-2667-44B9-B69E-C426FF3BA893}">
      <dgm:prSet/>
      <dgm:spPr/>
      <dgm:t>
        <a:bodyPr/>
        <a:lstStyle/>
        <a:p>
          <a:endParaRPr lang="en-US"/>
        </a:p>
      </dgm:t>
    </dgm:pt>
    <dgm:pt modelId="{305CBF3E-A0C2-4898-9CB0-C6016F729CAB}">
      <dgm:prSet/>
      <dgm:spPr/>
      <dgm:t>
        <a:bodyPr/>
        <a:lstStyle/>
        <a:p>
          <a:r>
            <a:rPr lang="en-US" dirty="0"/>
            <a:t>Better recall-9; better recall through entertainment , Strong, unique recall </a:t>
          </a:r>
        </a:p>
      </dgm:t>
    </dgm:pt>
    <dgm:pt modelId="{98CECD92-B49A-4DB1-8667-E49C1B9E4780}" type="parTrans" cxnId="{602724DB-970C-4967-8A6B-638907BF44D8}">
      <dgm:prSet/>
      <dgm:spPr/>
      <dgm:t>
        <a:bodyPr/>
        <a:lstStyle/>
        <a:p>
          <a:endParaRPr lang="en-US"/>
        </a:p>
      </dgm:t>
    </dgm:pt>
    <dgm:pt modelId="{04802C22-4BF7-4A37-93DD-81E548D79FF1}" type="sibTrans" cxnId="{602724DB-970C-4967-8A6B-638907BF44D8}">
      <dgm:prSet/>
      <dgm:spPr/>
      <dgm:t>
        <a:bodyPr/>
        <a:lstStyle/>
        <a:p>
          <a:endParaRPr lang="en-US"/>
        </a:p>
      </dgm:t>
    </dgm:pt>
    <dgm:pt modelId="{32CA7E7D-683A-4E8A-B1D3-79EA3E42C64F}">
      <dgm:prSet/>
      <dgm:spPr/>
      <dgm:t>
        <a:bodyPr/>
        <a:lstStyle/>
        <a:p>
          <a:r>
            <a:rPr lang="en-US" dirty="0"/>
            <a:t>Budweiser had better recall given memory </a:t>
          </a:r>
        </a:p>
      </dgm:t>
    </dgm:pt>
    <dgm:pt modelId="{11949888-73A6-45BD-9C2C-59DA4B04342C}" type="parTrans" cxnId="{E2F6C4DF-8F3C-4D7D-871A-50AE31CA7830}">
      <dgm:prSet/>
      <dgm:spPr/>
      <dgm:t>
        <a:bodyPr/>
        <a:lstStyle/>
        <a:p>
          <a:endParaRPr lang="en-US"/>
        </a:p>
      </dgm:t>
    </dgm:pt>
    <dgm:pt modelId="{A099B9EC-E347-4976-9FFF-9A46831044AB}" type="sibTrans" cxnId="{E2F6C4DF-8F3C-4D7D-871A-50AE31CA7830}">
      <dgm:prSet/>
      <dgm:spPr/>
      <dgm:t>
        <a:bodyPr/>
        <a:lstStyle/>
        <a:p>
          <a:endParaRPr lang="en-US"/>
        </a:p>
      </dgm:t>
    </dgm:pt>
    <dgm:pt modelId="{5EC08156-6F4E-436A-BF5D-E558F7122D6E}">
      <dgm:prSet/>
      <dgm:spPr/>
      <dgm:t>
        <a:bodyPr/>
        <a:lstStyle/>
        <a:p>
          <a:r>
            <a:rPr lang="en-US" dirty="0"/>
            <a:t>Product benefit-8; displayed product through entertainment ad</a:t>
          </a:r>
        </a:p>
      </dgm:t>
    </dgm:pt>
    <dgm:pt modelId="{A6C3A9DE-D19B-4CED-99E0-BF6529E98E36}" type="parTrans" cxnId="{58F824A3-7FAB-4AE0-A64C-7AA97C3C5AB5}">
      <dgm:prSet/>
      <dgm:spPr/>
      <dgm:t>
        <a:bodyPr/>
        <a:lstStyle/>
        <a:p>
          <a:endParaRPr lang="en-US"/>
        </a:p>
      </dgm:t>
    </dgm:pt>
    <dgm:pt modelId="{132C8555-8EC2-4FA8-9E0B-D61927A458D2}" type="sibTrans" cxnId="{58F824A3-7FAB-4AE0-A64C-7AA97C3C5AB5}">
      <dgm:prSet/>
      <dgm:spPr/>
      <dgm:t>
        <a:bodyPr/>
        <a:lstStyle/>
        <a:p>
          <a:endParaRPr lang="en-US"/>
        </a:p>
      </dgm:t>
    </dgm:pt>
    <dgm:pt modelId="{7DC8693E-D4E5-41AB-9085-3B5ED1E611A2}">
      <dgm:prSet/>
      <dgm:spPr/>
      <dgm:t>
        <a:bodyPr/>
        <a:lstStyle/>
        <a:p>
          <a:r>
            <a:rPr lang="en-US"/>
            <a:t>Persuasive-7, the ad was persuasive through enjoyment to drink happlily</a:t>
          </a:r>
        </a:p>
      </dgm:t>
    </dgm:pt>
    <dgm:pt modelId="{4DB86A3C-940A-42B7-AA7C-F8C42D691FB6}" type="parTrans" cxnId="{717CC30E-5D76-4434-8E21-1E446E93F4E5}">
      <dgm:prSet/>
      <dgm:spPr/>
      <dgm:t>
        <a:bodyPr/>
        <a:lstStyle/>
        <a:p>
          <a:endParaRPr lang="en-US"/>
        </a:p>
      </dgm:t>
    </dgm:pt>
    <dgm:pt modelId="{E961CA54-DEAF-4FB5-8798-C2B7F3DA8663}" type="sibTrans" cxnId="{717CC30E-5D76-4434-8E21-1E446E93F4E5}">
      <dgm:prSet/>
      <dgm:spPr/>
      <dgm:t>
        <a:bodyPr/>
        <a:lstStyle/>
        <a:p>
          <a:endParaRPr lang="en-US"/>
        </a:p>
      </dgm:t>
    </dgm:pt>
    <dgm:pt modelId="{1069A504-C847-449C-91F1-983551C0391D}">
      <dgm:prSet/>
      <dgm:spPr/>
      <dgm:t>
        <a:bodyPr/>
        <a:lstStyle/>
        <a:p>
          <a:r>
            <a:rPr lang="en-US" dirty="0"/>
            <a:t>Whereas Budweiser was persuading to drink safely</a:t>
          </a:r>
        </a:p>
      </dgm:t>
    </dgm:pt>
    <dgm:pt modelId="{2D326F53-0A37-4318-87B8-0EA77C5D0A38}" type="parTrans" cxnId="{0C35AA9A-A3C7-4BE8-801F-308B4E23E368}">
      <dgm:prSet/>
      <dgm:spPr/>
      <dgm:t>
        <a:bodyPr/>
        <a:lstStyle/>
        <a:p>
          <a:endParaRPr lang="en-US"/>
        </a:p>
      </dgm:t>
    </dgm:pt>
    <dgm:pt modelId="{667EB6B9-C8DC-43E1-AC44-D7B8027D1968}" type="sibTrans" cxnId="{0C35AA9A-A3C7-4BE8-801F-308B4E23E368}">
      <dgm:prSet/>
      <dgm:spPr/>
      <dgm:t>
        <a:bodyPr/>
        <a:lstStyle/>
        <a:p>
          <a:endParaRPr lang="en-US"/>
        </a:p>
      </dgm:t>
    </dgm:pt>
    <dgm:pt modelId="{E458E539-6C0F-BD45-85EB-7B04B41398B6}" type="pres">
      <dgm:prSet presAssocID="{63F198BD-D879-4E3C-9FB9-AAD92B483AF5}" presName="outerComposite" presStyleCnt="0">
        <dgm:presLayoutVars>
          <dgm:chMax val="5"/>
          <dgm:dir/>
          <dgm:resizeHandles val="exact"/>
        </dgm:presLayoutVars>
      </dgm:prSet>
      <dgm:spPr/>
    </dgm:pt>
    <dgm:pt modelId="{98C8A716-8261-504E-89F9-50BCEE208451}" type="pres">
      <dgm:prSet presAssocID="{63F198BD-D879-4E3C-9FB9-AAD92B483AF5}" presName="dummyMaxCanvas" presStyleCnt="0">
        <dgm:presLayoutVars/>
      </dgm:prSet>
      <dgm:spPr/>
    </dgm:pt>
    <dgm:pt modelId="{55C3AB44-53FE-E540-BE01-70682C2D67A7}" type="pres">
      <dgm:prSet presAssocID="{63F198BD-D879-4E3C-9FB9-AAD92B483AF5}" presName="FourNodes_1" presStyleLbl="node1" presStyleIdx="0" presStyleCnt="4">
        <dgm:presLayoutVars>
          <dgm:bulletEnabled val="1"/>
        </dgm:presLayoutVars>
      </dgm:prSet>
      <dgm:spPr/>
    </dgm:pt>
    <dgm:pt modelId="{4D162AE2-CC04-0D47-BA45-9AFAC668AB3C}" type="pres">
      <dgm:prSet presAssocID="{63F198BD-D879-4E3C-9FB9-AAD92B483AF5}" presName="FourNodes_2" presStyleLbl="node1" presStyleIdx="1" presStyleCnt="4">
        <dgm:presLayoutVars>
          <dgm:bulletEnabled val="1"/>
        </dgm:presLayoutVars>
      </dgm:prSet>
      <dgm:spPr/>
    </dgm:pt>
    <dgm:pt modelId="{4F596D89-95C2-9941-B692-95C987B3F7F8}" type="pres">
      <dgm:prSet presAssocID="{63F198BD-D879-4E3C-9FB9-AAD92B483AF5}" presName="FourNodes_3" presStyleLbl="node1" presStyleIdx="2" presStyleCnt="4">
        <dgm:presLayoutVars>
          <dgm:bulletEnabled val="1"/>
        </dgm:presLayoutVars>
      </dgm:prSet>
      <dgm:spPr/>
    </dgm:pt>
    <dgm:pt modelId="{ED75DF10-E635-4349-A3F7-F8AEE6969F67}" type="pres">
      <dgm:prSet presAssocID="{63F198BD-D879-4E3C-9FB9-AAD92B483AF5}" presName="FourNodes_4" presStyleLbl="node1" presStyleIdx="3" presStyleCnt="4">
        <dgm:presLayoutVars>
          <dgm:bulletEnabled val="1"/>
        </dgm:presLayoutVars>
      </dgm:prSet>
      <dgm:spPr/>
    </dgm:pt>
    <dgm:pt modelId="{319C740D-1038-6248-A443-29E5F7F96A95}" type="pres">
      <dgm:prSet presAssocID="{63F198BD-D879-4E3C-9FB9-AAD92B483AF5}" presName="FourConn_1-2" presStyleLbl="fgAccFollowNode1" presStyleIdx="0" presStyleCnt="3">
        <dgm:presLayoutVars>
          <dgm:bulletEnabled val="1"/>
        </dgm:presLayoutVars>
      </dgm:prSet>
      <dgm:spPr/>
    </dgm:pt>
    <dgm:pt modelId="{ADD2B17C-484F-3849-BA3D-C28E5F96855A}" type="pres">
      <dgm:prSet presAssocID="{63F198BD-D879-4E3C-9FB9-AAD92B483AF5}" presName="FourConn_2-3" presStyleLbl="fgAccFollowNode1" presStyleIdx="1" presStyleCnt="3">
        <dgm:presLayoutVars>
          <dgm:bulletEnabled val="1"/>
        </dgm:presLayoutVars>
      </dgm:prSet>
      <dgm:spPr/>
    </dgm:pt>
    <dgm:pt modelId="{474ECDA9-AFAD-D749-A41B-6A23F0C4A990}" type="pres">
      <dgm:prSet presAssocID="{63F198BD-D879-4E3C-9FB9-AAD92B483AF5}" presName="FourConn_3-4" presStyleLbl="fgAccFollowNode1" presStyleIdx="2" presStyleCnt="3">
        <dgm:presLayoutVars>
          <dgm:bulletEnabled val="1"/>
        </dgm:presLayoutVars>
      </dgm:prSet>
      <dgm:spPr/>
    </dgm:pt>
    <dgm:pt modelId="{E2D4ACE5-908F-9F46-8344-5345EC7D9506}" type="pres">
      <dgm:prSet presAssocID="{63F198BD-D879-4E3C-9FB9-AAD92B483AF5}" presName="FourNodes_1_text" presStyleLbl="node1" presStyleIdx="3" presStyleCnt="4">
        <dgm:presLayoutVars>
          <dgm:bulletEnabled val="1"/>
        </dgm:presLayoutVars>
      </dgm:prSet>
      <dgm:spPr/>
    </dgm:pt>
    <dgm:pt modelId="{02CCD803-B15D-5046-B047-C72733C1FEDF}" type="pres">
      <dgm:prSet presAssocID="{63F198BD-D879-4E3C-9FB9-AAD92B483AF5}" presName="FourNodes_2_text" presStyleLbl="node1" presStyleIdx="3" presStyleCnt="4">
        <dgm:presLayoutVars>
          <dgm:bulletEnabled val="1"/>
        </dgm:presLayoutVars>
      </dgm:prSet>
      <dgm:spPr/>
    </dgm:pt>
    <dgm:pt modelId="{E06F0235-781B-9042-A847-FA93BE5B5E35}" type="pres">
      <dgm:prSet presAssocID="{63F198BD-D879-4E3C-9FB9-AAD92B483AF5}" presName="FourNodes_3_text" presStyleLbl="node1" presStyleIdx="3" presStyleCnt="4">
        <dgm:presLayoutVars>
          <dgm:bulletEnabled val="1"/>
        </dgm:presLayoutVars>
      </dgm:prSet>
      <dgm:spPr/>
    </dgm:pt>
    <dgm:pt modelId="{7401FA0D-C16A-414A-A3A7-14067BE2FADF}" type="pres">
      <dgm:prSet presAssocID="{63F198BD-D879-4E3C-9FB9-AAD92B483AF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17CC30E-5D76-4434-8E21-1E446E93F4E5}" srcId="{63F198BD-D879-4E3C-9FB9-AAD92B483AF5}" destId="{7DC8693E-D4E5-41AB-9085-3B5ED1E611A2}" srcOrd="3" destOrd="0" parTransId="{4DB86A3C-940A-42B7-AA7C-F8C42D691FB6}" sibTransId="{E961CA54-DEAF-4FB5-8798-C2B7F3DA8663}"/>
    <dgm:cxn modelId="{3C8E2614-B036-CD47-8581-6CF5C8A8DE48}" type="presOf" srcId="{5EC08156-6F4E-436A-BF5D-E558F7122D6E}" destId="{E06F0235-781B-9042-A847-FA93BE5B5E35}" srcOrd="1" destOrd="0" presId="urn:microsoft.com/office/officeart/2005/8/layout/vProcess5"/>
    <dgm:cxn modelId="{021C2C21-8BE7-3646-B2E8-26BC7A3EF0D9}" type="presOf" srcId="{305CBF3E-A0C2-4898-9CB0-C6016F729CAB}" destId="{02CCD803-B15D-5046-B047-C72733C1FEDF}" srcOrd="1" destOrd="0" presId="urn:microsoft.com/office/officeart/2005/8/layout/vProcess5"/>
    <dgm:cxn modelId="{F228E330-88E2-2045-A193-0F39E345A768}" type="presOf" srcId="{32CA7E7D-683A-4E8A-B1D3-79EA3E42C64F}" destId="{4D162AE2-CC04-0D47-BA45-9AFAC668AB3C}" srcOrd="0" destOrd="1" presId="urn:microsoft.com/office/officeart/2005/8/layout/vProcess5"/>
    <dgm:cxn modelId="{124B133E-1824-7545-9C57-722E86FF9F88}" type="presOf" srcId="{63F198BD-D879-4E3C-9FB9-AAD92B483AF5}" destId="{E458E539-6C0F-BD45-85EB-7B04B41398B6}" srcOrd="0" destOrd="0" presId="urn:microsoft.com/office/officeart/2005/8/layout/vProcess5"/>
    <dgm:cxn modelId="{443F4D4B-5D4F-9B46-ADAE-8D09A3E0ADC3}" type="presOf" srcId="{305CBF3E-A0C2-4898-9CB0-C6016F729CAB}" destId="{4D162AE2-CC04-0D47-BA45-9AFAC668AB3C}" srcOrd="0" destOrd="0" presId="urn:microsoft.com/office/officeart/2005/8/layout/vProcess5"/>
    <dgm:cxn modelId="{59632470-4646-FC45-AB39-1EA94B46D00A}" type="presOf" srcId="{5EC08156-6F4E-436A-BF5D-E558F7122D6E}" destId="{4F596D89-95C2-9941-B692-95C987B3F7F8}" srcOrd="0" destOrd="0" presId="urn:microsoft.com/office/officeart/2005/8/layout/vProcess5"/>
    <dgm:cxn modelId="{D0DB0173-0AC5-E74F-8F23-20095CF08476}" type="presOf" srcId="{32CA7E7D-683A-4E8A-B1D3-79EA3E42C64F}" destId="{02CCD803-B15D-5046-B047-C72733C1FEDF}" srcOrd="1" destOrd="1" presId="urn:microsoft.com/office/officeart/2005/8/layout/vProcess5"/>
    <dgm:cxn modelId="{1268BC75-AC4B-F04E-A080-4CDE6FED4DF7}" type="presOf" srcId="{48FA573C-08D4-411B-924E-3F9AC3AB88D4}" destId="{319C740D-1038-6248-A443-29E5F7F96A95}" srcOrd="0" destOrd="0" presId="urn:microsoft.com/office/officeart/2005/8/layout/vProcess5"/>
    <dgm:cxn modelId="{16B67879-ACAB-3243-A1AD-9EA1479F491C}" type="presOf" srcId="{7DC8693E-D4E5-41AB-9085-3B5ED1E611A2}" destId="{7401FA0D-C16A-414A-A3A7-14067BE2FADF}" srcOrd="1" destOrd="0" presId="urn:microsoft.com/office/officeart/2005/8/layout/vProcess5"/>
    <dgm:cxn modelId="{911FD382-EA7E-A54E-AE78-E8BE9418236F}" type="presOf" srcId="{1069A504-C847-449C-91F1-983551C0391D}" destId="{ED75DF10-E635-4349-A3F7-F8AEE6969F67}" srcOrd="0" destOrd="1" presId="urn:microsoft.com/office/officeart/2005/8/layout/vProcess5"/>
    <dgm:cxn modelId="{70FE9590-BABD-104C-94FD-696A69A39885}" type="presOf" srcId="{04802C22-4BF7-4A37-93DD-81E548D79FF1}" destId="{ADD2B17C-484F-3849-BA3D-C28E5F96855A}" srcOrd="0" destOrd="0" presId="urn:microsoft.com/office/officeart/2005/8/layout/vProcess5"/>
    <dgm:cxn modelId="{0C35AA9A-A3C7-4BE8-801F-308B4E23E368}" srcId="{7DC8693E-D4E5-41AB-9085-3B5ED1E611A2}" destId="{1069A504-C847-449C-91F1-983551C0391D}" srcOrd="0" destOrd="0" parTransId="{2D326F53-0A37-4318-87B8-0EA77C5D0A38}" sibTransId="{667EB6B9-C8DC-43E1-AC44-D7B8027D1968}"/>
    <dgm:cxn modelId="{58F824A3-7FAB-4AE0-A64C-7AA97C3C5AB5}" srcId="{63F198BD-D879-4E3C-9FB9-AAD92B483AF5}" destId="{5EC08156-6F4E-436A-BF5D-E558F7122D6E}" srcOrd="2" destOrd="0" parTransId="{A6C3A9DE-D19B-4CED-99E0-BF6529E98E36}" sibTransId="{132C8555-8EC2-4FA8-9E0B-D61927A458D2}"/>
    <dgm:cxn modelId="{B426F4AB-26A2-0E46-AA1A-413D82C1E685}" type="presOf" srcId="{B6FA1F08-E195-4BE1-93CC-1A87A1D66D12}" destId="{55C3AB44-53FE-E540-BE01-70682C2D67A7}" srcOrd="0" destOrd="0" presId="urn:microsoft.com/office/officeart/2005/8/layout/vProcess5"/>
    <dgm:cxn modelId="{4F32DDBD-045C-F643-A8D1-121FE56805DE}" type="presOf" srcId="{7DC8693E-D4E5-41AB-9085-3B5ED1E611A2}" destId="{ED75DF10-E635-4349-A3F7-F8AEE6969F67}" srcOrd="0" destOrd="0" presId="urn:microsoft.com/office/officeart/2005/8/layout/vProcess5"/>
    <dgm:cxn modelId="{61747DCE-EF1A-2749-B950-6856A51B0423}" type="presOf" srcId="{132C8555-8EC2-4FA8-9E0B-D61927A458D2}" destId="{474ECDA9-AFAD-D749-A41B-6A23F0C4A990}" srcOrd="0" destOrd="0" presId="urn:microsoft.com/office/officeart/2005/8/layout/vProcess5"/>
    <dgm:cxn modelId="{602724DB-970C-4967-8A6B-638907BF44D8}" srcId="{63F198BD-D879-4E3C-9FB9-AAD92B483AF5}" destId="{305CBF3E-A0C2-4898-9CB0-C6016F729CAB}" srcOrd="1" destOrd="0" parTransId="{98CECD92-B49A-4DB1-8667-E49C1B9E4780}" sibTransId="{04802C22-4BF7-4A37-93DD-81E548D79FF1}"/>
    <dgm:cxn modelId="{89EC03DE-C151-FF4A-B8BC-C5ABB99AEE65}" type="presOf" srcId="{1069A504-C847-449C-91F1-983551C0391D}" destId="{7401FA0D-C16A-414A-A3A7-14067BE2FADF}" srcOrd="1" destOrd="1" presId="urn:microsoft.com/office/officeart/2005/8/layout/vProcess5"/>
    <dgm:cxn modelId="{E2F6C4DF-8F3C-4D7D-871A-50AE31CA7830}" srcId="{305CBF3E-A0C2-4898-9CB0-C6016F729CAB}" destId="{32CA7E7D-683A-4E8A-B1D3-79EA3E42C64F}" srcOrd="0" destOrd="0" parTransId="{11949888-73A6-45BD-9C2C-59DA4B04342C}" sibTransId="{A099B9EC-E347-4976-9FFF-9A46831044AB}"/>
    <dgm:cxn modelId="{A72E0BF0-2667-44B9-B69E-C426FF3BA893}" srcId="{63F198BD-D879-4E3C-9FB9-AAD92B483AF5}" destId="{B6FA1F08-E195-4BE1-93CC-1A87A1D66D12}" srcOrd="0" destOrd="0" parTransId="{CC906FCD-8D4C-41F1-934C-471CFDD3849E}" sibTransId="{48FA573C-08D4-411B-924E-3F9AC3AB88D4}"/>
    <dgm:cxn modelId="{2D6983F5-6903-A449-9CC3-6249D9AF8EE9}" type="presOf" srcId="{B6FA1F08-E195-4BE1-93CC-1A87A1D66D12}" destId="{E2D4ACE5-908F-9F46-8344-5345EC7D9506}" srcOrd="1" destOrd="0" presId="urn:microsoft.com/office/officeart/2005/8/layout/vProcess5"/>
    <dgm:cxn modelId="{9924EDE2-6002-2D43-9375-BB50BC343A96}" type="presParOf" srcId="{E458E539-6C0F-BD45-85EB-7B04B41398B6}" destId="{98C8A716-8261-504E-89F9-50BCEE208451}" srcOrd="0" destOrd="0" presId="urn:microsoft.com/office/officeart/2005/8/layout/vProcess5"/>
    <dgm:cxn modelId="{97F46CC8-5B10-A24C-A222-54F1365269C6}" type="presParOf" srcId="{E458E539-6C0F-BD45-85EB-7B04B41398B6}" destId="{55C3AB44-53FE-E540-BE01-70682C2D67A7}" srcOrd="1" destOrd="0" presId="urn:microsoft.com/office/officeart/2005/8/layout/vProcess5"/>
    <dgm:cxn modelId="{39D743E4-CEB7-C247-938F-CF2C6C53D3FB}" type="presParOf" srcId="{E458E539-6C0F-BD45-85EB-7B04B41398B6}" destId="{4D162AE2-CC04-0D47-BA45-9AFAC668AB3C}" srcOrd="2" destOrd="0" presId="urn:microsoft.com/office/officeart/2005/8/layout/vProcess5"/>
    <dgm:cxn modelId="{C4183F9A-2252-A648-BEB6-4BF587388AA7}" type="presParOf" srcId="{E458E539-6C0F-BD45-85EB-7B04B41398B6}" destId="{4F596D89-95C2-9941-B692-95C987B3F7F8}" srcOrd="3" destOrd="0" presId="urn:microsoft.com/office/officeart/2005/8/layout/vProcess5"/>
    <dgm:cxn modelId="{8A558BD6-B6EF-5A4A-B66A-446C60335BB2}" type="presParOf" srcId="{E458E539-6C0F-BD45-85EB-7B04B41398B6}" destId="{ED75DF10-E635-4349-A3F7-F8AEE6969F67}" srcOrd="4" destOrd="0" presId="urn:microsoft.com/office/officeart/2005/8/layout/vProcess5"/>
    <dgm:cxn modelId="{09942F68-FFF5-8F44-B667-F7276C7710EE}" type="presParOf" srcId="{E458E539-6C0F-BD45-85EB-7B04B41398B6}" destId="{319C740D-1038-6248-A443-29E5F7F96A95}" srcOrd="5" destOrd="0" presId="urn:microsoft.com/office/officeart/2005/8/layout/vProcess5"/>
    <dgm:cxn modelId="{2D56AE8D-3AA7-204A-8463-781B2F3D997D}" type="presParOf" srcId="{E458E539-6C0F-BD45-85EB-7B04B41398B6}" destId="{ADD2B17C-484F-3849-BA3D-C28E5F96855A}" srcOrd="6" destOrd="0" presId="urn:microsoft.com/office/officeart/2005/8/layout/vProcess5"/>
    <dgm:cxn modelId="{558E9272-1A2D-C64B-BE75-DA75EFE8FE48}" type="presParOf" srcId="{E458E539-6C0F-BD45-85EB-7B04B41398B6}" destId="{474ECDA9-AFAD-D749-A41B-6A23F0C4A990}" srcOrd="7" destOrd="0" presId="urn:microsoft.com/office/officeart/2005/8/layout/vProcess5"/>
    <dgm:cxn modelId="{4F72D85E-ACA1-7C45-B03B-2A2D30E444D9}" type="presParOf" srcId="{E458E539-6C0F-BD45-85EB-7B04B41398B6}" destId="{E2D4ACE5-908F-9F46-8344-5345EC7D9506}" srcOrd="8" destOrd="0" presId="urn:microsoft.com/office/officeart/2005/8/layout/vProcess5"/>
    <dgm:cxn modelId="{63BFE98E-C61B-4E4C-AFD1-F2954CCFA52F}" type="presParOf" srcId="{E458E539-6C0F-BD45-85EB-7B04B41398B6}" destId="{02CCD803-B15D-5046-B047-C72733C1FEDF}" srcOrd="9" destOrd="0" presId="urn:microsoft.com/office/officeart/2005/8/layout/vProcess5"/>
    <dgm:cxn modelId="{35F93946-B05F-DC42-A0B6-BBB3E0256753}" type="presParOf" srcId="{E458E539-6C0F-BD45-85EB-7B04B41398B6}" destId="{E06F0235-781B-9042-A847-FA93BE5B5E35}" srcOrd="10" destOrd="0" presId="urn:microsoft.com/office/officeart/2005/8/layout/vProcess5"/>
    <dgm:cxn modelId="{5B037861-B4D0-D94B-ACBD-5BFB2E067121}" type="presParOf" srcId="{E458E539-6C0F-BD45-85EB-7B04B41398B6}" destId="{7401FA0D-C16A-414A-A3A7-14067BE2FAD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AD6D15-5B47-F544-B90E-B3D4AAF7FA05}">
      <dsp:nvSpPr>
        <dsp:cNvPr id="0" name=""/>
        <dsp:cNvSpPr/>
      </dsp:nvSpPr>
      <dsp:spPr>
        <a:xfrm>
          <a:off x="0" y="0"/>
          <a:ext cx="3566756" cy="68918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Ad descriptive and Placement- 8; Good, got its point across; unsafe to drink and drive</a:t>
          </a:r>
        </a:p>
      </dsp:txBody>
      <dsp:txXfrm>
        <a:off x="20185" y="20185"/>
        <a:ext cx="2764838" cy="648813"/>
      </dsp:txXfrm>
    </dsp:sp>
    <dsp:sp modelId="{A94832E5-51D4-FC45-B72E-3602F21291E1}">
      <dsp:nvSpPr>
        <dsp:cNvPr id="0" name=""/>
        <dsp:cNvSpPr/>
      </dsp:nvSpPr>
      <dsp:spPr>
        <a:xfrm>
          <a:off x="298715" y="814490"/>
          <a:ext cx="3566756" cy="689183"/>
        </a:xfrm>
        <a:prstGeom prst="roundRect">
          <a:avLst>
            <a:gd name="adj" fmla="val 10000"/>
          </a:avLst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Ad Recall- 10; Excellent, memorable to the public on purpose behind ad</a:t>
          </a:r>
        </a:p>
      </dsp:txBody>
      <dsp:txXfrm>
        <a:off x="318900" y="834675"/>
        <a:ext cx="2779701" cy="648813"/>
      </dsp:txXfrm>
    </dsp:sp>
    <dsp:sp modelId="{6D0EBC20-5B0D-7A45-8B43-0571A484944C}">
      <dsp:nvSpPr>
        <dsp:cNvPr id="0" name=""/>
        <dsp:cNvSpPr/>
      </dsp:nvSpPr>
      <dsp:spPr>
        <a:xfrm>
          <a:off x="592973" y="1628980"/>
          <a:ext cx="3566756" cy="689183"/>
        </a:xfrm>
        <a:prstGeom prst="roundRect">
          <a:avLst>
            <a:gd name="adj" fmla="val 10000"/>
          </a:avLst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Product Benefit- 9; ad was beneficial allowing audience to capture a lifeline statement. Don’t drink and drive!</a:t>
          </a:r>
        </a:p>
      </dsp:txBody>
      <dsp:txXfrm>
        <a:off x="613158" y="1649165"/>
        <a:ext cx="2784159" cy="648813"/>
      </dsp:txXfrm>
    </dsp:sp>
    <dsp:sp modelId="{A3ACC21A-0AEC-8445-BA52-C6D744B47EFC}">
      <dsp:nvSpPr>
        <dsp:cNvPr id="0" name=""/>
        <dsp:cNvSpPr/>
      </dsp:nvSpPr>
      <dsp:spPr>
        <a:xfrm>
          <a:off x="891689" y="2443470"/>
          <a:ext cx="3566756" cy="689183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Persuasive- 10; persuaded the audience to drink safely</a:t>
          </a:r>
        </a:p>
      </dsp:txBody>
      <dsp:txXfrm>
        <a:off x="911874" y="2463655"/>
        <a:ext cx="2779701" cy="648813"/>
      </dsp:txXfrm>
    </dsp:sp>
    <dsp:sp modelId="{B42D9FAD-577B-DF4B-B72D-20A1EDD53605}">
      <dsp:nvSpPr>
        <dsp:cNvPr id="0" name=""/>
        <dsp:cNvSpPr/>
      </dsp:nvSpPr>
      <dsp:spPr>
        <a:xfrm>
          <a:off x="3118787" y="527852"/>
          <a:ext cx="447969" cy="44796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3219580" y="527852"/>
        <a:ext cx="246383" cy="337097"/>
      </dsp:txXfrm>
    </dsp:sp>
    <dsp:sp modelId="{589636C2-B225-964A-AB83-C19344B1BB75}">
      <dsp:nvSpPr>
        <dsp:cNvPr id="0" name=""/>
        <dsp:cNvSpPr/>
      </dsp:nvSpPr>
      <dsp:spPr>
        <a:xfrm>
          <a:off x="3417503" y="1342342"/>
          <a:ext cx="447969" cy="44796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424613"/>
            <a:satOff val="-37673"/>
            <a:lumOff val="-38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424613"/>
              <a:satOff val="-37673"/>
              <a:lumOff val="-3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3518296" y="1342342"/>
        <a:ext cx="246383" cy="337097"/>
      </dsp:txXfrm>
    </dsp:sp>
    <dsp:sp modelId="{62559CF9-A8E3-A546-B6C2-64752528E235}">
      <dsp:nvSpPr>
        <dsp:cNvPr id="0" name=""/>
        <dsp:cNvSpPr/>
      </dsp:nvSpPr>
      <dsp:spPr>
        <a:xfrm>
          <a:off x="3711760" y="2156832"/>
          <a:ext cx="447969" cy="44796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3812553" y="2156832"/>
        <a:ext cx="246383" cy="3370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C3AB44-53FE-E540-BE01-70682C2D67A7}">
      <dsp:nvSpPr>
        <dsp:cNvPr id="0" name=""/>
        <dsp:cNvSpPr/>
      </dsp:nvSpPr>
      <dsp:spPr>
        <a:xfrm>
          <a:off x="0" y="0"/>
          <a:ext cx="4933796" cy="122581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Placement -9; audience able to enjoy the ad, grab audience attention</a:t>
          </a:r>
        </a:p>
      </dsp:txBody>
      <dsp:txXfrm>
        <a:off x="35903" y="35903"/>
        <a:ext cx="3507462" cy="1154011"/>
      </dsp:txXfrm>
    </dsp:sp>
    <dsp:sp modelId="{4D162AE2-CC04-0D47-BA45-9AFAC668AB3C}">
      <dsp:nvSpPr>
        <dsp:cNvPr id="0" name=""/>
        <dsp:cNvSpPr/>
      </dsp:nvSpPr>
      <dsp:spPr>
        <a:xfrm>
          <a:off x="413205" y="1448693"/>
          <a:ext cx="4933796" cy="122581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Better recall-9; better recall through entertainment , Strong, unique recall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Budweiser had better recall given memory </a:t>
          </a:r>
        </a:p>
      </dsp:txBody>
      <dsp:txXfrm>
        <a:off x="449108" y="1484596"/>
        <a:ext cx="3652003" cy="1154011"/>
      </dsp:txXfrm>
    </dsp:sp>
    <dsp:sp modelId="{4F596D89-95C2-9941-B692-95C987B3F7F8}">
      <dsp:nvSpPr>
        <dsp:cNvPr id="0" name=""/>
        <dsp:cNvSpPr/>
      </dsp:nvSpPr>
      <dsp:spPr>
        <a:xfrm>
          <a:off x="820243" y="2897386"/>
          <a:ext cx="4933796" cy="122581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Product benefit-8; displayed product through entertainment ad</a:t>
          </a:r>
        </a:p>
      </dsp:txBody>
      <dsp:txXfrm>
        <a:off x="856146" y="2933289"/>
        <a:ext cx="3658171" cy="1154011"/>
      </dsp:txXfrm>
    </dsp:sp>
    <dsp:sp modelId="{ED75DF10-E635-4349-A3F7-F8AEE6969F67}">
      <dsp:nvSpPr>
        <dsp:cNvPr id="0" name=""/>
        <dsp:cNvSpPr/>
      </dsp:nvSpPr>
      <dsp:spPr>
        <a:xfrm>
          <a:off x="1233449" y="4346080"/>
          <a:ext cx="4933796" cy="122581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Persuasive-7, the ad was persuasive through enjoyment to drink happlily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Whereas Budweiser was persuading to drink safely</a:t>
          </a:r>
        </a:p>
      </dsp:txBody>
      <dsp:txXfrm>
        <a:off x="1269352" y="4381983"/>
        <a:ext cx="3652003" cy="1154011"/>
      </dsp:txXfrm>
    </dsp:sp>
    <dsp:sp modelId="{319C740D-1038-6248-A443-29E5F7F96A95}">
      <dsp:nvSpPr>
        <dsp:cNvPr id="0" name=""/>
        <dsp:cNvSpPr/>
      </dsp:nvSpPr>
      <dsp:spPr>
        <a:xfrm>
          <a:off x="4137015" y="938864"/>
          <a:ext cx="796781" cy="79678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316291" y="938864"/>
        <a:ext cx="438229" cy="599578"/>
      </dsp:txXfrm>
    </dsp:sp>
    <dsp:sp modelId="{ADD2B17C-484F-3849-BA3D-C28E5F96855A}">
      <dsp:nvSpPr>
        <dsp:cNvPr id="0" name=""/>
        <dsp:cNvSpPr/>
      </dsp:nvSpPr>
      <dsp:spPr>
        <a:xfrm>
          <a:off x="4550220" y="2387558"/>
          <a:ext cx="796781" cy="79678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424613"/>
            <a:satOff val="-37673"/>
            <a:lumOff val="-385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424613"/>
              <a:satOff val="-37673"/>
              <a:lumOff val="-38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729496" y="2387558"/>
        <a:ext cx="438229" cy="599578"/>
      </dsp:txXfrm>
    </dsp:sp>
    <dsp:sp modelId="{474ECDA9-AFAD-D749-A41B-6A23F0C4A990}">
      <dsp:nvSpPr>
        <dsp:cNvPr id="0" name=""/>
        <dsp:cNvSpPr/>
      </dsp:nvSpPr>
      <dsp:spPr>
        <a:xfrm>
          <a:off x="4957259" y="3836251"/>
          <a:ext cx="796781" cy="79678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136535" y="3836251"/>
        <a:ext cx="438229" cy="599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2.jpeg>
</file>

<file path=ppt/media/image3.jpg>
</file>

<file path=ppt/media/image4.jpg>
</file>

<file path=ppt/media/image5.jpe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A8F85-63A5-764C-E828-A9140FB55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4E4592-0024-4469-FA8C-22F5618B0D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6F629-F91C-D454-2720-C36DB5F29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FF2B10-F564-D740-FACF-2B68195BC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D1EE2-7C9C-BF40-B51E-C4DAB3D1A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958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305F-79CE-3D2A-ADF1-C003EE291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02A22C-B99A-3886-FAB4-2BB3F7358C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C3130-0CA1-3526-BBE2-C9D0C8F76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ADD5-BFCA-BC31-3019-D4B28D9CC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312A0-D803-A2B7-2051-01BBC7A58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975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7C8FD5-96AD-E2D0-EBC3-ED3EDA52C5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659FBA-C1D0-D80A-EF71-3F1C120252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95ACE-4CC0-2E84-5595-62E119B61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B04DB-D22B-0714-B311-7594B7703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7136B-9E65-BF80-EC6F-6384A72A3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23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496E6-4630-007C-388F-B812BCFD0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71B48-E6F2-D62F-8387-5215A41DF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00B81-D486-1927-0399-719F25900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C2F9F-5EF4-5102-8977-DF6CC14D0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ADC49-7BDA-8EF0-716B-AA958A247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475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2876B-4620-3296-C9F0-FD967C982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D99CD-2CBF-353A-9434-286DA2E9F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EE45E-616B-C3A5-9A0B-226C07A3A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952C5-545E-0FAC-2D49-7A6D6231A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AD7DA-7274-B7E4-016F-636CE2650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681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64C66-3B0A-4261-F3F9-CB8C45D20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B9420-D266-AE01-96F8-77A90676A4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80DAC-CBB3-9C35-1673-CE8532EAE0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64AC32-7B8F-A664-EA41-0637D7EC5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6A80EA-521B-873D-6E52-C046CC6AB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9ADA4-1F0D-F6FC-E5FF-A3B0C748D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27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979DC-C136-4AE3-66EF-7498C492E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4BAB3-FDA0-97D4-E7E3-1132B6E279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F08D62-F65B-9CFB-63FB-A11F893F95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C7C84C-29EF-8231-B524-757D43A48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281552-7E35-078C-5A9F-4457C67EC7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9E7732-971B-B460-8DC3-25DAFE742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C04319-B427-1434-332F-E2ADD84FF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76EF15-AB76-CB99-C610-F00D2B51A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05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406E8-2381-E859-4004-0F606279C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0E04E-D8B0-86FB-B1C8-E61FA61A4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3C851-B7E0-3811-2B79-891CBB24D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8F0B3E-54E2-77B7-124C-A4DFA82C8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981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F1CFF0-1FEC-4649-79F2-E0004F361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CB81B7-E3AD-19FC-9A70-14F688404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92712-AC98-05F0-1AEE-C5BA74265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8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A0764-86A9-52E1-C928-BC2D29464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A0CAD-C24E-6804-4FEF-F770DBE8C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A748BF-E96B-BE04-C281-AC9CB36AE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B718F8-35A9-8150-0477-658580281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B9802-069D-6CBF-676F-1A0CA6CBA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6C2FA-1FF4-726F-707E-EA55F3932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16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5638-7343-4D89-3830-36FBA5FDF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3A8483-85E8-CB76-9DB5-38637C3645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9A396C-FB2E-7EA9-37B7-F204E2FA3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57087E-7520-0DEE-0DEC-6C051EAF2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23F37-FB3E-F0DC-C6B7-136ECF52B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E58EDC-7C80-8EE6-044E-1DBB5AF17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7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A52E88-E480-AAD6-1503-B32440DB7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AC195-1C3C-82C7-D0D7-09E2623C1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D5107-2D4D-A294-0E2A-4D0314563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236D2-0A34-3646-9D2B-F889B06D9BDC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235E1-5897-77B5-4A28-3CAF63B19F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D675C-51D7-3112-D2F9-C0D0044DC0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213C6-7C03-4946-8C35-EF6328067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209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photography-macro-bottles-beer-heineken-green-color-close-up-wallpaper-pexdb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youtu.be/DdbmJWzOlBY?si=pNvLW1uz2JsaLHN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flickr.com/photos/18668478@N00/5344756430/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ifitshipitshere.blogspot.com/2013/04/the-king-of-beers-is-getting-bent-out.html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fitshipitshere.blogspot.com/2013/04/the-king-of-beers-is-getting-bent-out.htm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youtu.be/mLerrgININk?si=HbeLuW6gcmNZtF8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ketchfab.com/3d-models/corona-virus-2d34725fb16b41c9b22fe05cb1d5e704" TargetMode="External"/><Relationship Id="rId5" Type="http://schemas.openxmlformats.org/officeDocument/2006/relationships/image" Target="../media/image7.jpeg"/><Relationship Id="rId4" Type="http://schemas.openxmlformats.org/officeDocument/2006/relationships/hyperlink" Target="http://www.flickr.com/photos/brraveheart/5001585199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www.pexels.com/photo/photo-of-corona-extra-bottles-on-bucket-1089932/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ontify.net/bevande-alimentari/bevande/corona-extra-birra-bottiglia-pacco-da-24x33cl-2/507555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jjpacres/3412088823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mmons.wikimedia.org/wiki/File:Budweiser_beer.jpg" TargetMode="Externa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5D1E8-8CB0-99C9-8DD3-22EB12037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060" y="5279511"/>
            <a:ext cx="9681882" cy="739880"/>
          </a:xfrm>
        </p:spPr>
        <p:txBody>
          <a:bodyPr anchor="b">
            <a:normAutofit/>
          </a:bodyPr>
          <a:lstStyle/>
          <a:p>
            <a:r>
              <a:rPr lang="en-US" sz="3600">
                <a:ln w="22225">
                  <a:solidFill>
                    <a:schemeClr val="tx1"/>
                  </a:solidFill>
                  <a:miter lim="800000"/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Which Ad Pulled Best?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C0F976-D65A-A87B-C532-90C949C6FA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6447" y="6019391"/>
            <a:ext cx="7315199" cy="365125"/>
          </a:xfrm>
        </p:spPr>
        <p:txBody>
          <a:bodyPr anchor="t">
            <a:normAutofit/>
          </a:bodyPr>
          <a:lstStyle/>
          <a:p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By: Julia See</a:t>
            </a:r>
          </a:p>
          <a:p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8" name="Picture 17" descr="A group of bottles of beer in ice&#10;&#10;Description automatically generated">
            <a:extLst>
              <a:ext uri="{FF2B5EF4-FFF2-40B4-BE49-F238E27FC236}">
                <a16:creationId xmlns:a16="http://schemas.microsoft.com/office/drawing/2014/main" id="{1587C00D-A77F-0A13-E814-F677A176F7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008" b="8741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29669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79245A0-EF2A-46FE-AC09-8CD34B1972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23334-CB42-CB7C-D7B1-F8B0A5EE9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1345"/>
            <a:ext cx="6151654" cy="148808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Don’t Drink and Drive (Budweiser)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08F19-766A-9C95-45C7-864132741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2381" y="169578"/>
            <a:ext cx="4810876" cy="14998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https://youtu.be/DdbmJWzOlBY?si=pNvLW1uz2JsaLHNa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  <p:pic>
        <p:nvPicPr>
          <p:cNvPr id="5" name="Picture 4" descr="Speedometer">
            <a:extLst>
              <a:ext uri="{FF2B5EF4-FFF2-40B4-BE49-F238E27FC236}">
                <a16:creationId xmlns:a16="http://schemas.microsoft.com/office/drawing/2014/main" id="{B91BDB48-DB2E-A86E-1069-D8BEC8C768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0" r="387" b="-3"/>
          <a:stretch/>
        </p:blipFill>
        <p:spPr>
          <a:xfrm>
            <a:off x="176057" y="1845426"/>
            <a:ext cx="6827770" cy="4283668"/>
          </a:xfrm>
          <a:prstGeom prst="rect">
            <a:avLst/>
          </a:prstGeom>
        </p:spPr>
      </p:pic>
      <p:pic>
        <p:nvPicPr>
          <p:cNvPr id="6" name="Picture 5" descr="A person pouring a beer into a glass&#10;&#10;Description automatically generated">
            <a:extLst>
              <a:ext uri="{FF2B5EF4-FFF2-40B4-BE49-F238E27FC236}">
                <a16:creationId xmlns:a16="http://schemas.microsoft.com/office/drawing/2014/main" id="{300F49BD-8309-5045-70BF-26F0AC3289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9816" r="1" b="18942"/>
          <a:stretch/>
        </p:blipFill>
        <p:spPr>
          <a:xfrm>
            <a:off x="7179884" y="1845426"/>
            <a:ext cx="4810209" cy="428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20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glass of beer next to a can of beer&#10;&#10;Description automatically generated">
            <a:extLst>
              <a:ext uri="{FF2B5EF4-FFF2-40B4-BE49-F238E27FC236}">
                <a16:creationId xmlns:a16="http://schemas.microsoft.com/office/drawing/2014/main" id="{86AA5FCD-2B76-550E-9B68-7AF8556970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3574" b="16550"/>
          <a:stretch/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25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D0D366F-455D-4298-97E9-89785ADAE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25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FA81A8-4B26-1DEB-B18E-192EEC768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28" y="1071350"/>
            <a:ext cx="4775162" cy="1242924"/>
          </a:xfrm>
        </p:spPr>
        <p:txBody>
          <a:bodyPr>
            <a:normAutofit/>
          </a:bodyPr>
          <a:lstStyle/>
          <a:p>
            <a:pPr algn="ctr"/>
            <a:r>
              <a:rPr lang="en-US" sz="2800"/>
              <a:t>Opinion on the Budweiser Ad</a:t>
            </a:r>
            <a:br>
              <a:rPr lang="en-US" sz="2800"/>
            </a:br>
            <a:endParaRPr lang="en-US" sz="2800"/>
          </a:p>
        </p:txBody>
      </p:sp>
      <p:sp>
        <p:nvSpPr>
          <p:cNvPr id="45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6434" y="399531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2502EF2-C427-E8D4-2B4E-4310593B3E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1957888"/>
              </p:ext>
            </p:extLst>
          </p:nvPr>
        </p:nvGraphicFramePr>
        <p:xfrm>
          <a:off x="6651086" y="2524343"/>
          <a:ext cx="4458446" cy="31326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230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A7BD7-2032-57AB-8264-2FCA4D392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US"/>
              <a:t>Continued..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606CB-A56B-8B6A-2983-530E39E58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1" y="1503955"/>
            <a:ext cx="5905499" cy="5203825"/>
          </a:xfrm>
        </p:spPr>
        <p:txBody>
          <a:bodyPr>
            <a:normAutofit/>
          </a:bodyPr>
          <a:lstStyle/>
          <a:p>
            <a:r>
              <a:rPr lang="en-US" sz="1400" dirty="0"/>
              <a:t>Why? </a:t>
            </a:r>
          </a:p>
          <a:p>
            <a:pPr lvl="1"/>
            <a:r>
              <a:rPr lang="en-US" sz="1400" dirty="0"/>
              <a:t>19; Excellent</a:t>
            </a:r>
          </a:p>
          <a:p>
            <a:pPr lvl="2"/>
            <a:r>
              <a:rPr lang="en-US" sz="1400" dirty="0"/>
              <a:t>Real testing shows that performance is predicted</a:t>
            </a:r>
          </a:p>
          <a:p>
            <a:pPr lvl="2"/>
            <a:r>
              <a:rPr lang="en-US" sz="1400" dirty="0"/>
              <a:t>Tested it and showed that it came to be accurate</a:t>
            </a:r>
          </a:p>
          <a:p>
            <a:pPr lvl="2"/>
            <a:endParaRPr lang="en-US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2"/>
            <a:r>
              <a:rPr lang="en-US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Results can be more artificial through testing</a:t>
            </a:r>
          </a:p>
          <a:p>
            <a:pPr lvl="2"/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Proven to be unsafe to drink and drive </a:t>
            </a:r>
          </a:p>
          <a:p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 Vocab- 18; Good</a:t>
            </a:r>
            <a:endParaRPr lang="en-US" sz="14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ad was specific, leading to be  more successful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Strong delivering messages conveyed to audience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Yes, ad purposely addressed logical standards- 9</a:t>
            </a:r>
            <a:endParaRPr lang="en-US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logic, reasoning, relevance, accuracy, depth</a:t>
            </a:r>
          </a:p>
          <a:p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Organization- 8; good organization </a:t>
            </a:r>
          </a:p>
          <a:p>
            <a:pPr lvl="1"/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its reasoning behind the ad</a:t>
            </a:r>
            <a:endParaRPr lang="en-US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 had a good purpose behind it</a:t>
            </a:r>
            <a:endParaRPr lang="en-US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2"/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it was trying to convey</a:t>
            </a:r>
            <a:endParaRPr lang="en-US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2"/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showin</a:t>
            </a:r>
            <a:r>
              <a:rPr lang="en-US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 effective organization </a:t>
            </a:r>
          </a:p>
          <a:p>
            <a:pPr lvl="3"/>
            <a:r>
              <a:rPr lang="en-US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audience can see through ad, the message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sz="12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endParaRPr lang="en-US" sz="7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7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glass of beer next to a can of beer&#10;&#10;Description automatically generated">
            <a:extLst>
              <a:ext uri="{FF2B5EF4-FFF2-40B4-BE49-F238E27FC236}">
                <a16:creationId xmlns:a16="http://schemas.microsoft.com/office/drawing/2014/main" id="{577B8572-685A-13B1-F2B0-E91029C153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7419" r="8954" b="1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78D6FE5B-9CF2-D387-9B72-BDF92A793D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630" r="-4" b="-4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80173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7A1D7C-5775-F026-7946-AF678809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Corona Beer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B2979-2344-44A8-D7BA-EC7918DF9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1922561"/>
            <a:ext cx="10909643" cy="552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hlinkClick r:id="rId2"/>
              </a:rPr>
              <a:t>https://youtu.be/mLerrgININk?si=HbeLuW6gcmNZtF81</a:t>
            </a:r>
            <a:endParaRPr lang="en-US" sz="2400" dirty="0"/>
          </a:p>
        </p:txBody>
      </p:sp>
      <p:sp>
        <p:nvSpPr>
          <p:cNvPr id="51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A cooler full of beer bottles&#10;&#10;Description automatically generated">
            <a:extLst>
              <a:ext uri="{FF2B5EF4-FFF2-40B4-BE49-F238E27FC236}">
                <a16:creationId xmlns:a16="http://schemas.microsoft.com/office/drawing/2014/main" id="{A142469F-E99E-E634-EE78-BFBCAC5A0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73633" y="2642616"/>
            <a:ext cx="4507230" cy="3605784"/>
          </a:xfrm>
          <a:prstGeom prst="rect">
            <a:avLst/>
          </a:prstGeom>
        </p:spPr>
      </p:pic>
      <p:pic>
        <p:nvPicPr>
          <p:cNvPr id="18" name="Picture 17" descr="A group of bottles in a circle&#10;&#10;Description automatically generated">
            <a:extLst>
              <a:ext uri="{FF2B5EF4-FFF2-40B4-BE49-F238E27FC236}">
                <a16:creationId xmlns:a16="http://schemas.microsoft.com/office/drawing/2014/main" id="{E0422C8D-7C5C-883E-50FF-D147B5DDBC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/>
        </p:blipFill>
        <p:spPr>
          <a:xfrm>
            <a:off x="6254496" y="2866453"/>
            <a:ext cx="5614416" cy="315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71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6CC7D015-0DD8-420F-A568-AC4FEDC41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DC595556-C814-4F1F-B0E5-71812F38A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bucket of beer bottles&#10;&#10;Description automatically generated">
            <a:extLst>
              <a:ext uri="{FF2B5EF4-FFF2-40B4-BE49-F238E27FC236}">
                <a16:creationId xmlns:a16="http://schemas.microsoft.com/office/drawing/2014/main" id="{EE69A056-7091-15F2-EF8D-BB37D4CFF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65" b="7865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2BFC3D-ADFA-38F8-EAB2-D7CEF6E13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4155825" cy="55718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Opinion on Corona Ad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56140C5C-18CC-FA14-06BD-4BB4F64FD0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7801725"/>
              </p:ext>
            </p:extLst>
          </p:nvPr>
        </p:nvGraphicFramePr>
        <p:xfrm>
          <a:off x="5186552" y="557189"/>
          <a:ext cx="6167246" cy="5571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53283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5C4B41-3FF1-EBD2-52D6-7F9AE582A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Continued..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0954D7A6-325D-CE5A-D150-91FC0D3D5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547" y="1485900"/>
            <a:ext cx="4646905" cy="5172046"/>
          </a:xfrm>
        </p:spPr>
        <p:txBody>
          <a:bodyPr anchor="ctr">
            <a:normAutofit/>
          </a:bodyPr>
          <a:lstStyle/>
          <a:p>
            <a:r>
              <a:rPr lang="en-US" sz="1400" dirty="0"/>
              <a:t>Why?</a:t>
            </a:r>
          </a:p>
          <a:p>
            <a:pPr lvl="1"/>
            <a:r>
              <a:rPr lang="en-US" sz="1400" dirty="0"/>
              <a:t>18</a:t>
            </a:r>
            <a:endParaRPr lang="en-US" sz="1200" dirty="0"/>
          </a:p>
          <a:p>
            <a:pPr lvl="2"/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Recall is the ad being memorable, persuasion is persuading audience </a:t>
            </a:r>
          </a:p>
          <a:p>
            <a:pPr lvl="2"/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Budweiser had more recall as Corona had more persuasion</a:t>
            </a:r>
          </a:p>
          <a:p>
            <a:r>
              <a:rPr lang="en-US" sz="1400" dirty="0"/>
              <a:t>Txt-18</a:t>
            </a:r>
          </a:p>
          <a:p>
            <a:pPr lvl="1"/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Ad was impressive, the ad resulted in good advertising, catchy, well-known ad</a:t>
            </a:r>
          </a:p>
          <a:p>
            <a:pPr lvl="2"/>
            <a:r>
              <a:rPr lang="en-US" sz="1400" dirty="0">
                <a:latin typeface="Calibri" panose="020F0502020204030204" pitchFamily="34" charset="0"/>
                <a:cs typeface="Times New Roman" panose="02020603050405020304" pitchFamily="18" charset="0"/>
              </a:rPr>
              <a:t>Company was interested in engaging, reenforcing positive imagery, how audience will feel</a:t>
            </a:r>
            <a:endParaRPr lang="en-US" sz="1400" dirty="0"/>
          </a:p>
          <a:p>
            <a:pPr lvl="1"/>
            <a:r>
              <a:rPr lang="en-US" sz="1400" dirty="0"/>
              <a:t>Audience could pick up on they enjoyable ad, perceiving it to show drink happily</a:t>
            </a:r>
          </a:p>
          <a:p>
            <a:r>
              <a:rPr lang="en-US" sz="1400" dirty="0"/>
              <a:t>Critical thinking-9</a:t>
            </a:r>
          </a:p>
          <a:p>
            <a:pPr lvl="1"/>
            <a:r>
              <a:rPr lang="en-US" sz="1400" dirty="0"/>
              <a:t>Ad had purpose, reasoning, logic, importance, accuracy</a:t>
            </a:r>
          </a:p>
          <a:p>
            <a:r>
              <a:rPr lang="en-US" sz="1400" dirty="0"/>
              <a:t>Organizaion-9</a:t>
            </a:r>
          </a:p>
          <a:p>
            <a:pPr lvl="1"/>
            <a:r>
              <a:rPr lang="en-US" sz="1400" dirty="0"/>
              <a:t>Ad was organized with the entertainment expressing through scenery, conveying drink happily</a:t>
            </a:r>
          </a:p>
          <a:p>
            <a:endParaRPr lang="en-US" sz="800" dirty="0"/>
          </a:p>
        </p:txBody>
      </p:sp>
      <p:pic>
        <p:nvPicPr>
          <p:cNvPr id="9" name="Picture 8" descr="A box with a bottle of beer&#10;&#10;Description automatically generated">
            <a:extLst>
              <a:ext uri="{FF2B5EF4-FFF2-40B4-BE49-F238E27FC236}">
                <a16:creationId xmlns:a16="http://schemas.microsoft.com/office/drawing/2014/main" id="{87450ED6-497A-CF97-3BD2-C2836D0841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3914" r="2" b="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297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6A2EED-BD04-8AB1-FF9E-5896C65E6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0366" y="609600"/>
            <a:ext cx="4267200" cy="135147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Which ad was better?</a:t>
            </a:r>
          </a:p>
        </p:txBody>
      </p:sp>
      <p:pic>
        <p:nvPicPr>
          <p:cNvPr id="8" name="Picture 7" descr="A bottle of beer next to a glass of beer&#10;&#10;Description automatically generated">
            <a:extLst>
              <a:ext uri="{FF2B5EF4-FFF2-40B4-BE49-F238E27FC236}">
                <a16:creationId xmlns:a16="http://schemas.microsoft.com/office/drawing/2014/main" id="{C16D7BE6-9CE1-A225-1FA0-5829AA7C31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6968" r="1690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3A179-8243-6BAE-F8FF-24370F4E5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1766" y="2147357"/>
            <a:ext cx="4754534" cy="4101042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Budweiser </a:t>
            </a:r>
          </a:p>
          <a:p>
            <a:pPr lvl="1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Better recall</a:t>
            </a:r>
          </a:p>
          <a:p>
            <a:pPr lvl="1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More resourceful purpose</a:t>
            </a:r>
          </a:p>
          <a:p>
            <a:pPr lvl="1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Stronger message</a:t>
            </a:r>
          </a:p>
          <a:p>
            <a:pPr lvl="1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Statistical reasoning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Stats imply drinking and driving not being safe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Corona </a:t>
            </a:r>
          </a:p>
          <a:p>
            <a:pPr lvl="1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Strong recall on entertainment aspects </a:t>
            </a:r>
          </a:p>
          <a:p>
            <a:pPr lvl="1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Strong reasoning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Implying to drink happily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Overall, Budweiser had better ad </a:t>
            </a:r>
          </a:p>
          <a:p>
            <a:pPr lvl="2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bottle of beer next to a glass of beer&#10;&#10;Description automatically generated">
            <a:extLst>
              <a:ext uri="{FF2B5EF4-FFF2-40B4-BE49-F238E27FC236}">
                <a16:creationId xmlns:a16="http://schemas.microsoft.com/office/drawing/2014/main" id="{C1E12AA3-04FA-A347-046A-BE3C30B3C9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4106" r="25444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93553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11382</TotalTime>
  <Words>418</Words>
  <Application>Microsoft Macintosh PowerPoint</Application>
  <PresentationFormat>Widescreen</PresentationFormat>
  <Paragraphs>65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Which Ad Pulled Best?</vt:lpstr>
      <vt:lpstr>Don’t Drink and Drive (Budweiser)</vt:lpstr>
      <vt:lpstr>Opinion on the Budweiser Ad </vt:lpstr>
      <vt:lpstr>Continued..</vt:lpstr>
      <vt:lpstr>Corona Beer </vt:lpstr>
      <vt:lpstr>Opinion on Corona Ad</vt:lpstr>
      <vt:lpstr>Continued..</vt:lpstr>
      <vt:lpstr>Which ad was better?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Which Ad Pulled Best?</dc:title>
  <dc:creator>Julia See</dc:creator>
  <cp:lastModifiedBy>Julia See</cp:lastModifiedBy>
  <cp:revision>3</cp:revision>
  <dcterms:created xsi:type="dcterms:W3CDTF">2024-02-05T17:01:16Z</dcterms:created>
  <dcterms:modified xsi:type="dcterms:W3CDTF">2024-02-13T14:43:28Z</dcterms:modified>
</cp:coreProperties>
</file>

<file path=docProps/thumbnail.jpeg>
</file>